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83" r:id="rId5"/>
    <p:sldId id="286" r:id="rId6"/>
    <p:sldId id="260" r:id="rId7"/>
    <p:sldId id="284" r:id="rId8"/>
    <p:sldId id="285" r:id="rId9"/>
    <p:sldId id="279" r:id="rId10"/>
    <p:sldId id="280" r:id="rId11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794" autoAdjust="0"/>
  </p:normalViewPr>
  <p:slideViewPr>
    <p:cSldViewPr snapToGrid="0">
      <p:cViewPr varScale="1">
        <p:scale>
          <a:sx n="88" d="100"/>
          <a:sy n="88" d="100"/>
        </p:scale>
        <p:origin x="466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00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47105C3-5E98-4B42-B119-2FB5440E2D41}" type="datetime1">
              <a:rPr lang="ru-RU" smtClean="0"/>
              <a:t>01.06.2026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=""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D10010-827D-4F0A-AB0A-92FA8B783D5A}" type="datetime1">
              <a:rPr lang="ru-RU" noProof="0" smtClean="0"/>
              <a:t>01.06.2026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62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853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744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65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68801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99213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ое введение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лилиния: Фигура 17">
            <a:extLst>
              <a:ext uri="{FF2B5EF4-FFF2-40B4-BE49-F238E27FC236}">
                <a16:creationId xmlns=""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=""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3" name="Рисунок 22">
            <a:extLst>
              <a:ext uri="{FF2B5EF4-FFF2-40B4-BE49-F238E27FC236}">
                <a16:creationId xmlns=""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</a:t>
            </a:r>
            <a:br>
              <a:rPr lang="ru-RU" noProof="0"/>
            </a:br>
            <a:r>
              <a:rPr lang="ru-RU" noProof="0"/>
              <a:t>свое фото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21" name="Подзаголовок 2">
            <a:extLst>
              <a:ext uri="{FF2B5EF4-FFF2-40B4-BE49-F238E27FC236}">
                <a16:creationId xmlns=""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56B1235F-7F39-4A5B-9E30-7105E197D5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 в виде значков 5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Полилиния: Фигура 274">
            <a:extLst>
              <a:ext uri="{FF2B5EF4-FFF2-40B4-BE49-F238E27FC236}">
                <a16:creationId xmlns=""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76" name="Полилиния: Фигура 275">
            <a:extLst>
              <a:ext uri="{FF2B5EF4-FFF2-40B4-BE49-F238E27FC236}">
                <a16:creationId xmlns=""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43" name="Полилиния: Фигура 142">
            <a:extLst>
              <a:ext uri="{FF2B5EF4-FFF2-40B4-BE49-F238E27FC236}">
                <a16:creationId xmlns=""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3" name="Полилиния: Фигура 162">
            <a:extLst>
              <a:ext uri="{FF2B5EF4-FFF2-40B4-BE49-F238E27FC236}">
                <a16:creationId xmlns=""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7" name="Полилиния: Фигура 186">
            <a:extLst>
              <a:ext uri="{FF2B5EF4-FFF2-40B4-BE49-F238E27FC236}">
                <a16:creationId xmlns=""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42" name="Полилиния: Фигура 241">
            <a:extLst>
              <a:ext uri="{FF2B5EF4-FFF2-40B4-BE49-F238E27FC236}">
                <a16:creationId xmlns=""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74" name="Полилиния: фигура 273">
            <a:extLst>
              <a:ext uri="{FF2B5EF4-FFF2-40B4-BE49-F238E27FC236}">
                <a16:creationId xmlns=""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17" name="Рисунок 15">
            <a:extLst>
              <a:ext uri="{FF2B5EF4-FFF2-40B4-BE49-F238E27FC236}">
                <a16:creationId xmlns=""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6" name="Текст 8">
            <a:extLst>
              <a:ext uri="{FF2B5EF4-FFF2-40B4-BE49-F238E27FC236}">
                <a16:creationId xmlns=""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=""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8" name="Рисунок 15">
            <a:extLst>
              <a:ext uri="{FF2B5EF4-FFF2-40B4-BE49-F238E27FC236}">
                <a16:creationId xmlns=""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=""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9" name="Рисунок 15">
            <a:extLst>
              <a:ext uri="{FF2B5EF4-FFF2-40B4-BE49-F238E27FC236}">
                <a16:creationId xmlns=""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=""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0" name="Рисунок 15">
            <a:extLst>
              <a:ext uri="{FF2B5EF4-FFF2-40B4-BE49-F238E27FC236}">
                <a16:creationId xmlns=""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=""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1" name="Рисунок 15">
            <a:extLst>
              <a:ext uri="{FF2B5EF4-FFF2-40B4-BE49-F238E27FC236}">
                <a16:creationId xmlns=""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1779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=""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18689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=""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8" name="Номер слайда 17">
            <a:extLst>
              <a:ext uri="{FF2B5EF4-FFF2-40B4-BE49-F238E27FC236}">
                <a16:creationId xmlns=""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9" name="Заголовок 18">
            <a:extLst>
              <a:ext uri="{FF2B5EF4-FFF2-40B4-BE49-F238E27FC236}">
                <a16:creationId xmlns=""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 в виде значков 3 X, вариант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 22">
            <a:extLst>
              <a:ext uri="{FF2B5EF4-FFF2-40B4-BE49-F238E27FC236}">
                <a16:creationId xmlns=""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=""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=""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0" name="Рисунок 15">
            <a:extLst>
              <a:ext uri="{FF2B5EF4-FFF2-40B4-BE49-F238E27FC236}">
                <a16:creationId xmlns=""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6" name="Текст 8">
            <a:extLst>
              <a:ext uri="{FF2B5EF4-FFF2-40B4-BE49-F238E27FC236}">
                <a16:creationId xmlns=""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=""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1" name="Рисунок 15">
            <a:extLst>
              <a:ext uri="{FF2B5EF4-FFF2-40B4-BE49-F238E27FC236}">
                <a16:creationId xmlns=""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=""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2" name="Рисунок 15">
            <a:extLst>
              <a:ext uri="{FF2B5EF4-FFF2-40B4-BE49-F238E27FC236}">
                <a16:creationId xmlns=""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=""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=""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3" name="Номер слайда 12">
            <a:extLst>
              <a:ext uri="{FF2B5EF4-FFF2-40B4-BE49-F238E27FC236}">
                <a16:creationId xmlns=""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6" name="Текст 4">
            <a:extLst>
              <a:ext uri="{FF2B5EF4-FFF2-40B4-BE49-F238E27FC236}">
                <a16:creationId xmlns=""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 в виде значков 3 X, вариант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олилиния: Фигура 42">
            <a:extLst>
              <a:ext uri="{FF2B5EF4-FFF2-40B4-BE49-F238E27FC236}">
                <a16:creationId xmlns=""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21" name="Текст 10">
            <a:extLst>
              <a:ext uri="{FF2B5EF4-FFF2-40B4-BE49-F238E27FC236}">
                <a16:creationId xmlns=""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"/>
              <a:t>Описание маркера</a:t>
            </a:r>
            <a:endParaRPr lang="en-ZA" dirty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=""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ZA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=""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ZA" dirty="0"/>
          </a:p>
        </p:txBody>
      </p:sp>
      <p:sp>
        <p:nvSpPr>
          <p:cNvPr id="37" name="Полилиния: Фигура 36">
            <a:extLst>
              <a:ext uri="{FF2B5EF4-FFF2-40B4-BE49-F238E27FC236}">
                <a16:creationId xmlns=""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ZA" dirty="0"/>
          </a:p>
        </p:txBody>
      </p:sp>
      <p:sp>
        <p:nvSpPr>
          <p:cNvPr id="34" name="Рисунок 15">
            <a:extLst>
              <a:ext uri="{FF2B5EF4-FFF2-40B4-BE49-F238E27FC236}">
                <a16:creationId xmlns=""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"/>
              <a:t>Значок</a:t>
            </a:r>
            <a:endParaRPr lang="en-ZA" dirty="0"/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"/>
              <a:t>Маркер 1</a:t>
            </a:r>
            <a:endParaRPr lang="en-ZA" dirty="0"/>
          </a:p>
        </p:txBody>
      </p:sp>
      <p:sp>
        <p:nvSpPr>
          <p:cNvPr id="17" name="Текст 10">
            <a:extLst>
              <a:ext uri="{FF2B5EF4-FFF2-40B4-BE49-F238E27FC236}">
                <a16:creationId xmlns=""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"/>
              <a:t>Описание маркера</a:t>
            </a:r>
            <a:endParaRPr lang="en-ZA" dirty="0"/>
          </a:p>
        </p:txBody>
      </p:sp>
      <p:sp>
        <p:nvSpPr>
          <p:cNvPr id="35" name="Рисунок 15">
            <a:extLst>
              <a:ext uri="{FF2B5EF4-FFF2-40B4-BE49-F238E27FC236}">
                <a16:creationId xmlns=""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"/>
              <a:t>Значок</a:t>
            </a:r>
            <a:endParaRPr lang="en-ZA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"/>
              <a:t>Маркер 1</a:t>
            </a:r>
            <a:endParaRPr lang="en-ZA" dirty="0"/>
          </a:p>
        </p:txBody>
      </p:sp>
      <p:sp>
        <p:nvSpPr>
          <p:cNvPr id="19" name="Текст 10">
            <a:extLst>
              <a:ext uri="{FF2B5EF4-FFF2-40B4-BE49-F238E27FC236}">
                <a16:creationId xmlns=""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"/>
              <a:t>Описание маркера</a:t>
            </a:r>
            <a:endParaRPr lang="en-ZA" dirty="0"/>
          </a:p>
        </p:txBody>
      </p:sp>
      <p:sp>
        <p:nvSpPr>
          <p:cNvPr id="36" name="Рисунок 15">
            <a:extLst>
              <a:ext uri="{FF2B5EF4-FFF2-40B4-BE49-F238E27FC236}">
                <a16:creationId xmlns=""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"/>
              <a:t>Значок</a:t>
            </a:r>
            <a:endParaRPr lang="en-ZA" dirty="0"/>
          </a:p>
        </p:txBody>
      </p:sp>
      <p:sp>
        <p:nvSpPr>
          <p:cNvPr id="20" name="Текст 8">
            <a:extLst>
              <a:ext uri="{FF2B5EF4-FFF2-40B4-BE49-F238E27FC236}">
                <a16:creationId xmlns=""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"/>
              <a:t>Маркер 1</a:t>
            </a:r>
            <a:endParaRPr lang="en-ZA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ru"/>
              <a:t>Заголовок слайда</a:t>
            </a:r>
            <a:endParaRPr lang="en-Z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en-ZA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/>
          <a:lstStyle/>
          <a:p>
            <a:pPr rtl="0"/>
            <a:endParaRPr lang="en-Z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4" name="Рисунок 43">
            <a:extLst>
              <a:ext uri="{FF2B5EF4-FFF2-40B4-BE49-F238E27FC236}">
                <a16:creationId xmlns="" xmlns:a16="http://schemas.microsoft.com/office/drawing/2014/main" id="{42D97A27-82CC-4C99-A055-C35727320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 в виде значков 4 X, вариант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олилиния: Фигура 49">
            <a:extLst>
              <a:ext uri="{FF2B5EF4-FFF2-40B4-BE49-F238E27FC236}">
                <a16:creationId xmlns=""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=""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39" name="Полилиния: Фигура 38">
            <a:extLst>
              <a:ext uri="{FF2B5EF4-FFF2-40B4-BE49-F238E27FC236}">
                <a16:creationId xmlns=""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0" name="Полилиния: Фигура 39">
            <a:extLst>
              <a:ext uri="{FF2B5EF4-FFF2-40B4-BE49-F238E27FC236}">
                <a16:creationId xmlns=""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=""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33" name="Рисунок 15">
            <a:extLst>
              <a:ext uri="{FF2B5EF4-FFF2-40B4-BE49-F238E27FC236}">
                <a16:creationId xmlns=""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=""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=""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4" name="Рисунок 15">
            <a:extLst>
              <a:ext uri="{FF2B5EF4-FFF2-40B4-BE49-F238E27FC236}">
                <a16:creationId xmlns=""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=""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7" name="Рисунок 15">
            <a:extLst>
              <a:ext uri="{FF2B5EF4-FFF2-40B4-BE49-F238E27FC236}">
                <a16:creationId xmlns=""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25" name="Текст 8">
            <a:extLst>
              <a:ext uri="{FF2B5EF4-FFF2-40B4-BE49-F238E27FC236}">
                <a16:creationId xmlns=""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=""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8" name="Рисунок 15">
            <a:extLst>
              <a:ext uri="{FF2B5EF4-FFF2-40B4-BE49-F238E27FC236}">
                <a16:creationId xmlns=""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Значок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=""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4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=""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1" name="Заголовок 1">
            <a:extLst>
              <a:ext uri="{FF2B5EF4-FFF2-40B4-BE49-F238E27FC236}">
                <a16:creationId xmlns=""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52" name="Подзаголовок 2">
            <a:extLst>
              <a:ext uri="{FF2B5EF4-FFF2-40B4-BE49-F238E27FC236}">
                <a16:creationId xmlns=""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pic>
        <p:nvPicPr>
          <p:cNvPr id="53" name="Рисунок 52">
            <a:extLst>
              <a:ext uri="{FF2B5EF4-FFF2-40B4-BE49-F238E27FC236}">
                <a16:creationId xmlns="" xmlns:a16="http://schemas.microsoft.com/office/drawing/2014/main" id="{FC1DA787-0E72-4002-921D-E78F824CC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овой продукт">
    <p:bg>
      <p:bgPr>
        <a:gradFill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: Фигура 19">
            <a:extLst>
              <a:ext uri="{FF2B5EF4-FFF2-40B4-BE49-F238E27FC236}">
                <a16:creationId xmlns=""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1" name="Полилиния: Фигура 20">
            <a:extLst>
              <a:ext uri="{FF2B5EF4-FFF2-40B4-BE49-F238E27FC236}">
                <a16:creationId xmlns=""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>
            <a:extLst>
              <a:ext uri="{FF2B5EF4-FFF2-40B4-BE49-F238E27FC236}">
                <a16:creationId xmlns=""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=""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D98D57CD-4838-4ABE-97CB-358D8A393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Рисунок 10">
            <a:extLst>
              <a:ext uri="{FF2B5EF4-FFF2-40B4-BE49-F238E27FC236}">
                <a16:creationId xmlns=""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Вставьте или перетащите свое изображение экрана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1968" y="3314505"/>
            <a:ext cx="3069500" cy="305190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53360" y="3314701"/>
            <a:ext cx="3069500" cy="3051192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3" name="Текст 4">
            <a:extLst>
              <a:ext uri="{FF2B5EF4-FFF2-40B4-BE49-F238E27FC236}">
                <a16:creationId xmlns=""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: Фигура 20">
            <a:extLst>
              <a:ext uri="{FF2B5EF4-FFF2-40B4-BE49-F238E27FC236}">
                <a16:creationId xmlns=""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=""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8" name="Текст 9">
            <a:extLst>
              <a:ext uri="{FF2B5EF4-FFF2-40B4-BE49-F238E27FC236}">
                <a16:creationId xmlns=""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=""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=""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alpha val="87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6" name="Текст 3">
            <a:extLst>
              <a:ext uri="{FF2B5EF4-FFF2-40B4-BE49-F238E27FC236}">
                <a16:creationId xmlns=""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Заголовок раздела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=""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0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1</a:t>
            </a:r>
          </a:p>
        </p:txBody>
      </p:sp>
      <p:sp>
        <p:nvSpPr>
          <p:cNvPr id="13" name="Объект 3">
            <a:extLst>
              <a:ext uri="{FF2B5EF4-FFF2-40B4-BE49-F238E27FC236}">
                <a16:creationId xmlns=""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1" name="Текст 9">
            <a:extLst>
              <a:ext uri="{FF2B5EF4-FFF2-40B4-BE49-F238E27FC236}">
                <a16:creationId xmlns=""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5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ru-RU" noProof="0" dirty="0"/>
              <a:t>2</a:t>
            </a:r>
          </a:p>
        </p:txBody>
      </p:sp>
      <p:sp>
        <p:nvSpPr>
          <p:cNvPr id="14" name="Текст 5">
            <a:extLst>
              <a:ext uri="{FF2B5EF4-FFF2-40B4-BE49-F238E27FC236}">
                <a16:creationId xmlns=""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=""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5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ru-RU" noProof="0" dirty="0"/>
              <a:t>3</a:t>
            </a:r>
          </a:p>
        </p:txBody>
      </p:sp>
      <p:sp>
        <p:nvSpPr>
          <p:cNvPr id="15" name="Текст 9">
            <a:extLst>
              <a:ext uri="{FF2B5EF4-FFF2-40B4-BE49-F238E27FC236}">
                <a16:creationId xmlns=""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7" name="Номер слайда 16">
            <a:extLst>
              <a:ext uri="{FF2B5EF4-FFF2-40B4-BE49-F238E27FC236}">
                <a16:creationId xmlns=""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8" name="Текст 4">
            <a:extLst>
              <a:ext uri="{FF2B5EF4-FFF2-40B4-BE49-F238E27FC236}">
                <a16:creationId xmlns=""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grpSp>
        <p:nvGrpSpPr>
          <p:cNvPr id="192" name="Группа 191">
            <a:extLst>
              <a:ext uri="{FF2B5EF4-FFF2-40B4-BE49-F238E27FC236}">
                <a16:creationId xmlns=""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Полилиния: Фигура 178">
              <a:extLst>
                <a:ext uri="{FF2B5EF4-FFF2-40B4-BE49-F238E27FC236}">
                  <a16:creationId xmlns=""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grpSp>
          <p:nvGrpSpPr>
            <p:cNvPr id="182" name="Группа 181">
              <a:extLst>
                <a:ext uri="{FF2B5EF4-FFF2-40B4-BE49-F238E27FC236}">
                  <a16:creationId xmlns=""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Полилиния: Фигура 182">
                <a:extLst>
                  <a:ext uri="{FF2B5EF4-FFF2-40B4-BE49-F238E27FC236}">
                    <a16:creationId xmlns=""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ru-RU" noProof="0"/>
              </a:p>
            </p:txBody>
          </p:sp>
          <p:sp>
            <p:nvSpPr>
              <p:cNvPr id="184" name="Полилиния: Фигура 183">
                <a:extLst>
                  <a:ext uri="{FF2B5EF4-FFF2-40B4-BE49-F238E27FC236}">
                    <a16:creationId xmlns=""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ru-RU" noProof="0"/>
              </a:p>
            </p:txBody>
          </p:sp>
          <p:sp>
            <p:nvSpPr>
              <p:cNvPr id="185" name="Полилиния: Фигура 184">
                <a:extLst>
                  <a:ext uri="{FF2B5EF4-FFF2-40B4-BE49-F238E27FC236}">
                    <a16:creationId xmlns=""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ru-RU" noProof="0"/>
              </a:p>
            </p:txBody>
          </p:sp>
          <p:sp>
            <p:nvSpPr>
              <p:cNvPr id="186" name="Полилиния: Фигура 185">
                <a:extLst>
                  <a:ext uri="{FF2B5EF4-FFF2-40B4-BE49-F238E27FC236}">
                    <a16:creationId xmlns=""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ru-RU" noProof="0"/>
              </a:p>
            </p:txBody>
          </p:sp>
          <p:sp>
            <p:nvSpPr>
              <p:cNvPr id="187" name="Полилиния: Фигура 186">
                <a:extLst>
                  <a:ext uri="{FF2B5EF4-FFF2-40B4-BE49-F238E27FC236}">
                    <a16:creationId xmlns=""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ru-RU" noProof="0"/>
              </a:p>
            </p:txBody>
          </p:sp>
          <p:sp>
            <p:nvSpPr>
              <p:cNvPr id="188" name="Полилиния: Фигура 187">
                <a:extLst>
                  <a:ext uri="{FF2B5EF4-FFF2-40B4-BE49-F238E27FC236}">
                    <a16:creationId xmlns=""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ru-RU" noProof="0"/>
              </a:p>
            </p:txBody>
          </p:sp>
          <p:sp>
            <p:nvSpPr>
              <p:cNvPr id="189" name="Полилиния: Фигура 188">
                <a:extLst>
                  <a:ext uri="{FF2B5EF4-FFF2-40B4-BE49-F238E27FC236}">
                    <a16:creationId xmlns=""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ru-RU" noProof="0"/>
              </a:p>
            </p:txBody>
          </p:sp>
          <p:sp>
            <p:nvSpPr>
              <p:cNvPr id="190" name="Полилиния: Фигура 189">
                <a:extLst>
                  <a:ext uri="{FF2B5EF4-FFF2-40B4-BE49-F238E27FC236}">
                    <a16:creationId xmlns=""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ru-RU" noProof="0"/>
              </a:p>
            </p:txBody>
          </p:sp>
          <p:sp>
            <p:nvSpPr>
              <p:cNvPr id="191" name="Полилиния: Фигура 190">
                <a:extLst>
                  <a:ext uri="{FF2B5EF4-FFF2-40B4-BE49-F238E27FC236}">
                    <a16:creationId xmlns=""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ru-RU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странство для ры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5">
            <a:extLst>
              <a:ext uri="{FF2B5EF4-FFF2-40B4-BE49-F238E27FC236}">
                <a16:creationId xmlns=""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=""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=""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=""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 с рам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Полилиния: Фигура 21">
              <a:extLst>
                <a:ext uri="{FF2B5EF4-FFF2-40B4-BE49-F238E27FC236}">
                  <a16:creationId xmlns=""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ru-RU" noProof="0"/>
            </a:p>
          </p:txBody>
        </p:sp>
        <p:sp>
          <p:nvSpPr>
            <p:cNvPr id="23" name="Полилиния: Фигура 22">
              <a:extLst>
                <a:ext uri="{FF2B5EF4-FFF2-40B4-BE49-F238E27FC236}">
                  <a16:creationId xmlns=""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ru-RU" noProof="0"/>
            </a:p>
          </p:txBody>
        </p:sp>
      </p:grp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 раздела 2</a:t>
            </a:r>
          </a:p>
        </p:txBody>
      </p:sp>
      <p:sp>
        <p:nvSpPr>
          <p:cNvPr id="8" name="Объект 2">
            <a:extLst>
              <a:ext uri="{FF2B5EF4-FFF2-40B4-BE49-F238E27FC236}">
                <a16:creationId xmlns=""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 раздела 3</a:t>
            </a:r>
          </a:p>
        </p:txBody>
      </p:sp>
      <p:sp>
        <p:nvSpPr>
          <p:cNvPr id="9" name="Объект 2">
            <a:extLst>
              <a:ext uri="{FF2B5EF4-FFF2-40B4-BE49-F238E27FC236}">
                <a16:creationId xmlns=""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6" name="Номер слайда 15">
            <a:extLst>
              <a:ext uri="{FF2B5EF4-FFF2-40B4-BE49-F238E27FC236}">
                <a16:creationId xmlns=""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7" name="Текст 4">
            <a:extLst>
              <a:ext uri="{FF2B5EF4-FFF2-40B4-BE49-F238E27FC236}">
                <a16:creationId xmlns=""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=""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6" name="Стрелка: Правая 25">
            <a:extLst>
              <a:ext uri="{FF2B5EF4-FFF2-40B4-BE49-F238E27FC236}">
                <a16:creationId xmlns=""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=""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9" name="Стрелка: Правая 28">
            <a:extLst>
              <a:ext uri="{FF2B5EF4-FFF2-40B4-BE49-F238E27FC236}">
                <a16:creationId xmlns=""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 стрелкой 12">
            <a:extLst>
              <a:ext uri="{FF2B5EF4-FFF2-40B4-BE49-F238E27FC236}">
                <a16:creationId xmlns=""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10">
            <a:extLst>
              <a:ext uri="{FF2B5EF4-FFF2-40B4-BE49-F238E27FC236}">
                <a16:creationId xmlns=""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=""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=""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=""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=""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=""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=""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=""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=""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=""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=""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=""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=""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=""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=""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=""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=""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=""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=""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=""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=""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=""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=""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=""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0" name="Текст 3">
            <a:extLst>
              <a:ext uri="{FF2B5EF4-FFF2-40B4-BE49-F238E27FC236}">
                <a16:creationId xmlns=""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Название элемента</a:t>
            </a:r>
          </a:p>
        </p:txBody>
      </p:sp>
      <p:sp>
        <p:nvSpPr>
          <p:cNvPr id="41" name="Текст 36">
            <a:extLst>
              <a:ext uri="{FF2B5EF4-FFF2-40B4-BE49-F238E27FC236}">
                <a16:creationId xmlns=""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месяц, год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>
            <a:extLst>
              <a:ext uri="{FF2B5EF4-FFF2-40B4-BE49-F238E27FC236}">
                <a16:creationId xmlns=""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39" name="Текст 4">
            <a:extLst>
              <a:ext uri="{FF2B5EF4-FFF2-40B4-BE49-F238E27FC236}">
                <a16:creationId xmlns=""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частники группы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: Фигура 27">
            <a:extLst>
              <a:ext uri="{FF2B5EF4-FFF2-40B4-BE49-F238E27FC236}">
                <a16:creationId xmlns=""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=""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7" name="Рисунок 26">
            <a:extLst>
              <a:ext uri="{FF2B5EF4-FFF2-40B4-BE49-F238E27FC236}">
                <a16:creationId xmlns=""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Фотография профиля</a:t>
            </a:r>
          </a:p>
        </p:txBody>
      </p:sp>
      <p:sp>
        <p:nvSpPr>
          <p:cNvPr id="26" name="Рисунок 25">
            <a:extLst>
              <a:ext uri="{FF2B5EF4-FFF2-40B4-BE49-F238E27FC236}">
                <a16:creationId xmlns=""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Фотография профиля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=""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Фотография профиля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=""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=""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Краткая биография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=""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=""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=""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Краткая биография</a:t>
            </a:r>
          </a:p>
        </p:txBody>
      </p:sp>
      <p:sp>
        <p:nvSpPr>
          <p:cNvPr id="47" name="Текст 8">
            <a:extLst>
              <a:ext uri="{FF2B5EF4-FFF2-40B4-BE49-F238E27FC236}">
                <a16:creationId xmlns=""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=""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=""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Краткая биография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=""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>
            <a:extLst>
              <a:ext uri="{FF2B5EF4-FFF2-40B4-BE49-F238E27FC236}">
                <a16:creationId xmlns=""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1" name="Текст 4">
            <a:extLst>
              <a:ext uri="{FF2B5EF4-FFF2-40B4-BE49-F238E27FC236}">
                <a16:creationId xmlns=""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частники группы 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Полилиния: Фигура 47">
              <a:extLst>
                <a:ext uri="{FF2B5EF4-FFF2-40B4-BE49-F238E27FC236}">
                  <a16:creationId xmlns=""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ru-RU" noProof="0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=""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ru-RU" noProof="0"/>
            </a:p>
          </p:txBody>
        </p:sp>
      </p:grpSp>
      <p:sp>
        <p:nvSpPr>
          <p:cNvPr id="47" name="Рисунок 46">
            <a:extLst>
              <a:ext uri="{FF2B5EF4-FFF2-40B4-BE49-F238E27FC236}">
                <a16:creationId xmlns=""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Фотография профиля</a:t>
            </a:r>
          </a:p>
        </p:txBody>
      </p:sp>
      <p:sp>
        <p:nvSpPr>
          <p:cNvPr id="46" name="Рисунок 45">
            <a:extLst>
              <a:ext uri="{FF2B5EF4-FFF2-40B4-BE49-F238E27FC236}">
                <a16:creationId xmlns=""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Фотография профиля</a:t>
            </a:r>
          </a:p>
        </p:txBody>
      </p:sp>
      <p:sp>
        <p:nvSpPr>
          <p:cNvPr id="45" name="Рисунок 44">
            <a:extLst>
              <a:ext uri="{FF2B5EF4-FFF2-40B4-BE49-F238E27FC236}">
                <a16:creationId xmlns=""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Фотография профиля</a:t>
            </a:r>
          </a:p>
        </p:txBody>
      </p:sp>
      <p:sp>
        <p:nvSpPr>
          <p:cNvPr id="44" name="Рисунок 43">
            <a:extLst>
              <a:ext uri="{FF2B5EF4-FFF2-40B4-BE49-F238E27FC236}">
                <a16:creationId xmlns=""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Фотография профиля</a:t>
            </a:r>
          </a:p>
        </p:txBody>
      </p:sp>
      <p:sp>
        <p:nvSpPr>
          <p:cNvPr id="43" name="Рисунок 42">
            <a:extLst>
              <a:ext uri="{FF2B5EF4-FFF2-40B4-BE49-F238E27FC236}">
                <a16:creationId xmlns=""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Фотография профиля</a:t>
            </a:r>
          </a:p>
        </p:txBody>
      </p:sp>
      <p:sp>
        <p:nvSpPr>
          <p:cNvPr id="42" name="Рисунок 41">
            <a:extLst>
              <a:ext uri="{FF2B5EF4-FFF2-40B4-BE49-F238E27FC236}">
                <a16:creationId xmlns=""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Фотография профиля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=""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36" name="Текст 8">
            <a:extLst>
              <a:ext uri="{FF2B5EF4-FFF2-40B4-BE49-F238E27FC236}">
                <a16:creationId xmlns=""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=""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=""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=""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=""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3" name="Текст 10">
            <a:extLst>
              <a:ext uri="{FF2B5EF4-FFF2-40B4-BE49-F238E27FC236}">
                <a16:creationId xmlns=""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=""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=""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60" name="Текст 10">
            <a:extLst>
              <a:ext uri="{FF2B5EF4-FFF2-40B4-BE49-F238E27FC236}">
                <a16:creationId xmlns=""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>
            <a:extLst>
              <a:ext uri="{FF2B5EF4-FFF2-40B4-BE49-F238E27FC236}">
                <a16:creationId xmlns=""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7" name="Текст 4">
            <a:extLst>
              <a:ext uri="{FF2B5EF4-FFF2-40B4-BE49-F238E27FC236}">
                <a16:creationId xmlns=""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раздела с фотографией">
    <p:bg bwMode="grayWhite"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=""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Спасибо </a:t>
            </a:r>
            <a:br>
              <a:rPr lang="ru-RU" noProof="0"/>
            </a:br>
            <a:r>
              <a:rPr lang="ru-RU" noProof="0"/>
              <a:t>вам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Полное имя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=""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Телефон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=""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Электронная почта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=""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Веб-сайт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88F3F62D-E8E0-4A68-AFD4-0DE72BBF8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=""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7000">
                <a:schemeClr val="accent1">
                  <a:alpha val="81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>
            <a:extLst>
              <a:ext uri="{FF2B5EF4-FFF2-40B4-BE49-F238E27FC236}">
                <a16:creationId xmlns=""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фотографией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: Фигура 11">
            <a:extLst>
              <a:ext uri="{FF2B5EF4-FFF2-40B4-BE49-F238E27FC236}">
                <a16:creationId xmlns=""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>
            <a:extLst>
              <a:ext uri="{FF2B5EF4-FFF2-40B4-BE49-F238E27FC236}">
                <a16:creationId xmlns=""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фотографией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000">
                <a:schemeClr val="tx2">
                  <a:lumMod val="20000"/>
                  <a:lumOff val="80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>
            <a:extLst>
              <a:ext uri="{FF2B5EF4-FFF2-40B4-BE49-F238E27FC236}">
                <a16:creationId xmlns=""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5076000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ru-RU" noProof="0" smtClean="0"/>
              <a:pPr algn="ctr"/>
              <a:t>‹#›</a:t>
            </a:fld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=""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96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Рисунок 12">
            <a:extLst>
              <a:ext uri="{FF2B5EF4-FFF2-40B4-BE49-F238E27FC236}">
                <a16:creationId xmlns=""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 с фотографией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94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=""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>
            <a:extLst>
              <a:ext uri="{FF2B5EF4-FFF2-40B4-BE49-F238E27FC236}">
                <a16:creationId xmlns=""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3968188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 rtl="0"/>
            <a:fld id="{B67B645E-C5E5-4727-B977-D372A0AA71D9}" type="slidenum">
              <a:rPr lang="ru-RU" noProof="0" smtClean="0"/>
              <a:pPr algn="ctr"/>
              <a:t>‹#›</a:t>
            </a:fld>
            <a:endParaRPr lang="ru-RU" noProof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01DD7AB4-FC84-443E-AF8E-E275716A96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=""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 2">
            <a:extLst>
              <a:ext uri="{FF2B5EF4-FFF2-40B4-BE49-F238E27FC236}">
                <a16:creationId xmlns=""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8" name="Нижний колонтитул 7">
            <a:extLst>
              <a:ext uri="{FF2B5EF4-FFF2-40B4-BE49-F238E27FC236}">
                <a16:creationId xmlns=""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>
            <a:extLst>
              <a:ext uri="{FF2B5EF4-FFF2-40B4-BE49-F238E27FC236}">
                <a16:creationId xmlns=""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 2">
            <a:extLst>
              <a:ext uri="{FF2B5EF4-FFF2-40B4-BE49-F238E27FC236}">
                <a16:creationId xmlns=""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>
            <a:extLst>
              <a:ext uri="{FF2B5EF4-FFF2-40B4-BE49-F238E27FC236}">
                <a16:creationId xmlns=""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2" name="Текст 11">
            <a:extLst>
              <a:ext uri="{FF2B5EF4-FFF2-40B4-BE49-F238E27FC236}">
                <a16:creationId xmlns=""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=""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0" name="Номер слайда 9">
            <a:extLst>
              <a:ext uri="{FF2B5EF4-FFF2-40B4-BE49-F238E27FC236}">
                <a16:creationId xmlns=""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=""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: Фигура 16">
            <a:extLst>
              <a:ext uri="{FF2B5EF4-FFF2-40B4-BE49-F238E27FC236}">
                <a16:creationId xmlns=""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ru-RU" noProof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=""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ru-RU" noProof="0"/>
          </a:p>
        </p:txBody>
      </p:sp>
      <p:sp>
        <p:nvSpPr>
          <p:cNvPr id="3" name="Объект 2">
            <a:extLst>
              <a:ext uri="{FF2B5EF4-FFF2-40B4-BE49-F238E27FC236}">
                <a16:creationId xmlns=""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 3">
            <a:extLst>
              <a:ext uri="{FF2B5EF4-FFF2-40B4-BE49-F238E27FC236}">
                <a16:creationId xmlns=""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=""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: Фигура 11">
            <a:extLst>
              <a:ext uri="{FF2B5EF4-FFF2-40B4-BE49-F238E27FC236}">
                <a16:creationId xmlns=""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ru-RU" noProof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=""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ru-RU" noProof="0"/>
          </a:p>
        </p:txBody>
      </p:sp>
      <p:sp>
        <p:nvSpPr>
          <p:cNvPr id="3" name="Рисунок 2" descr="Изображение">
            <a:extLst>
              <a:ext uri="{FF2B5EF4-FFF2-40B4-BE49-F238E27FC236}">
                <a16:creationId xmlns=""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1" name="Текст 3">
            <a:extLst>
              <a:ext uri="{FF2B5EF4-FFF2-40B4-BE49-F238E27FC236}">
                <a16:creationId xmlns=""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>
            <a:extLst>
              <a:ext uri="{FF2B5EF4-FFF2-40B4-BE49-F238E27FC236}">
                <a16:creationId xmlns=""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ru-RU" noProof="0" smtClean="0"/>
              <a:pPr algn="ctr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=""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rtlCol="0" anchor="ctr"/>
          <a:lstStyle>
            <a:lvl1pPr algn="ctr">
              <a:defRPr lang="en-ZA" sz="1000" smtClean="0"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283" y="858594"/>
            <a:ext cx="6221552" cy="3121339"/>
          </a:xfrm>
        </p:spPr>
        <p:txBody>
          <a:bodyPr rtlCol="0"/>
          <a:lstStyle/>
          <a:p>
            <a:pPr algn="ctr" rtl="0"/>
            <a:r>
              <a:rPr lang="ru-RU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ТОО                       </a:t>
            </a:r>
            <a:r>
              <a:rPr lang="en-US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СТК </a:t>
            </a:r>
            <a:r>
              <a:rPr lang="ru-RU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«ЛИДЕР»</a:t>
            </a:r>
            <a:endParaRPr lang="ru-RU" sz="6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NOUT\AppData\Local\Microsoft\Windows\INetCache\Content.Word\Untitled_logo_1_free-fil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7" t="30133" r="10715" b="32628"/>
          <a:stretch>
            <a:fillRect/>
          </a:stretch>
        </p:blipFill>
        <p:spPr bwMode="auto">
          <a:xfrm>
            <a:off x="10789920" y="6057900"/>
            <a:ext cx="1402080" cy="80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: Фигура 8" descr="Логотип Backdrop">
            <a:extLst>
              <a:ext uri="{FF2B5EF4-FFF2-40B4-BE49-F238E27FC236}">
                <a16:creationId xmlns="" xmlns:a16="http://schemas.microsoft.com/office/drawing/2014/main" id="{F4E224D4-CF4C-4EC1-B54B-3738143F6391}"/>
              </a:ext>
            </a:extLst>
          </p:cNvPr>
          <p:cNvSpPr/>
          <p:nvPr/>
        </p:nvSpPr>
        <p:spPr>
          <a:xfrm rot="10800000">
            <a:off x="9220655" y="606225"/>
            <a:ext cx="2106487" cy="2078699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5161" y="876251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Полное название:</a:t>
            </a:r>
            <a:r>
              <a:rPr lang="ru-RU" dirty="0">
                <a:solidFill>
                  <a:schemeClr val="bg1"/>
                </a:solidFill>
              </a:rPr>
              <a:t> Товарищество с ограниченной ответственностью СТК «Лидер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БИН:</a:t>
            </a:r>
            <a:r>
              <a:rPr lang="ru-RU" dirty="0">
                <a:solidFill>
                  <a:schemeClr val="bg1"/>
                </a:solidFill>
              </a:rPr>
              <a:t> 101240003430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Руководитель: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Чуйкин</a:t>
            </a:r>
            <a:r>
              <a:rPr lang="ru-RU" dirty="0">
                <a:solidFill>
                  <a:schemeClr val="bg1"/>
                </a:solidFill>
              </a:rPr>
              <a:t> Дмитрий Леонидович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</a:rPr>
              <a:t>Юридический адрес:</a:t>
            </a:r>
            <a:r>
              <a:rPr lang="ru-RU" dirty="0">
                <a:solidFill>
                  <a:schemeClr val="bg1"/>
                </a:solidFill>
              </a:rPr>
              <a:t> г. Павлодар, ул. Астана, строение 147 </a:t>
            </a:r>
            <a:r>
              <a:rPr lang="ru-RU" b="1" dirty="0" smtClean="0">
                <a:solidFill>
                  <a:schemeClr val="bg1"/>
                </a:solidFill>
              </a:rPr>
              <a:t>Лицензия 2-ой категории на строительно-монтажные работы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C:\Users\NOUT\AppData\Local\Microsoft\Windows\INetCache\Content.Word\Untitled_logo_1_free-fil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7" t="30133" r="10715" b="32628"/>
          <a:stretch>
            <a:fillRect/>
          </a:stretch>
        </p:blipFill>
        <p:spPr bwMode="auto">
          <a:xfrm>
            <a:off x="10789920" y="6057900"/>
            <a:ext cx="1402080" cy="80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933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3161DAB-3A3E-48FC-9143-482C63BB1C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65093" y="344149"/>
            <a:ext cx="4444800" cy="2728844"/>
          </a:xfrm>
        </p:spPr>
        <p:txBody>
          <a:bodyPr rtlCol="0"/>
          <a:lstStyle/>
          <a:p>
            <a:pPr marL="0" indent="0">
              <a:buNone/>
            </a:pPr>
            <a:r>
              <a:rPr lang="ru-RU" b="1" dirty="0"/>
              <a:t>Основные виды </a:t>
            </a:r>
            <a:r>
              <a:rPr lang="ru-RU" b="1" dirty="0" smtClean="0"/>
              <a:t>деятельности:</a:t>
            </a:r>
            <a:endParaRPr lang="ru-RU" b="1" dirty="0"/>
          </a:p>
          <a:p>
            <a:r>
              <a:rPr lang="ru-RU" dirty="0" smtClean="0"/>
              <a:t>Строительство </a:t>
            </a:r>
            <a:r>
              <a:rPr lang="ru-RU" dirty="0"/>
              <a:t>жилых зданий</a:t>
            </a:r>
          </a:p>
          <a:p>
            <a:r>
              <a:rPr lang="ru-RU" dirty="0"/>
              <a:t>Строительство административных </a:t>
            </a:r>
            <a:r>
              <a:rPr lang="ru-RU" dirty="0" smtClean="0"/>
              <a:t>зданий</a:t>
            </a:r>
          </a:p>
          <a:p>
            <a:r>
              <a:rPr lang="ru-RU" dirty="0" smtClean="0"/>
              <a:t>Строительство </a:t>
            </a:r>
            <a:r>
              <a:rPr lang="ru-RU" dirty="0" err="1" smtClean="0"/>
              <a:t>блочно</a:t>
            </a:r>
            <a:r>
              <a:rPr lang="ru-RU" dirty="0" smtClean="0"/>
              <a:t>-модульных сооружений</a:t>
            </a:r>
            <a:endParaRPr lang="ru-RU" dirty="0"/>
          </a:p>
          <a:p>
            <a:r>
              <a:rPr lang="ru-RU" dirty="0"/>
              <a:t>Общестроительные работы</a:t>
            </a:r>
          </a:p>
          <a:p>
            <a:r>
              <a:rPr lang="ru-RU" dirty="0"/>
              <a:t>Участие в государственных закупках</a:t>
            </a:r>
          </a:p>
          <a:p>
            <a:r>
              <a:rPr lang="ru-RU" dirty="0" smtClean="0"/>
              <a:t>Более </a:t>
            </a:r>
            <a:r>
              <a:rPr lang="ru-RU" dirty="0"/>
              <a:t>15 лет опыта на строительном </a:t>
            </a:r>
            <a:r>
              <a:rPr lang="ru-RU" dirty="0" smtClean="0"/>
              <a:t>рынке</a:t>
            </a:r>
            <a:endParaRPr lang="ru-RU" dirty="0"/>
          </a:p>
          <a:p>
            <a:r>
              <a:rPr lang="ru-RU" dirty="0"/>
              <a:t>Собственные строительные бригады</a:t>
            </a:r>
          </a:p>
          <a:p>
            <a:r>
              <a:rPr lang="ru-RU" dirty="0"/>
              <a:t>Участие в тендерах и </a:t>
            </a:r>
            <a:r>
              <a:rPr lang="ru-RU" dirty="0" smtClean="0"/>
              <a:t>государственных заказах</a:t>
            </a:r>
          </a:p>
          <a:p>
            <a:r>
              <a:rPr lang="ru-RU" dirty="0" smtClean="0"/>
              <a:t>Поставка и монтаж </a:t>
            </a:r>
            <a:r>
              <a:rPr lang="ru-RU" dirty="0" err="1" smtClean="0"/>
              <a:t>геосинтетических</a:t>
            </a:r>
            <a:r>
              <a:rPr lang="ru-RU" dirty="0" smtClean="0"/>
              <a:t> и огнеупорных материалов</a:t>
            </a:r>
            <a:endParaRPr lang="ru-RU" dirty="0"/>
          </a:p>
          <a:p>
            <a:r>
              <a:rPr lang="ru-RU" dirty="0" smtClean="0"/>
              <a:t>Надёжность </a:t>
            </a:r>
            <a:r>
              <a:rPr lang="ru-RU" dirty="0"/>
              <a:t>и ответственность (зарегистрировано в реестре поставщиков </a:t>
            </a:r>
            <a:r>
              <a:rPr lang="ru-RU" dirty="0" err="1"/>
              <a:t>госзакупок</a:t>
            </a:r>
            <a:r>
              <a:rPr lang="ru-RU" dirty="0"/>
              <a:t>)</a:t>
            </a:r>
          </a:p>
          <a:p>
            <a:pPr rtl="0"/>
            <a:endParaRPr lang="ru-RU" noProof="1"/>
          </a:p>
        </p:txBody>
      </p:sp>
      <p:pic>
        <p:nvPicPr>
          <p:cNvPr id="12" name="Рисунок 11" descr="Ноутбук">
            <a:extLst>
              <a:ext uri="{FF2B5EF4-FFF2-40B4-BE49-F238E27FC236}">
                <a16:creationId xmlns="" xmlns:a16="http://schemas.microsoft.com/office/drawing/2014/main" id="{3E7237D6-2D71-4A63-9CB5-8ADCB63FC7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4" name="Рисунок 3" descr="C:\Users\NOUT\AppData\Local\Microsoft\Windows\INetCache\Content.Word\Untitled_logo_1_free-file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7" t="30133" r="10715" b="32628"/>
          <a:stretch>
            <a:fillRect/>
          </a:stretch>
        </p:blipFill>
        <p:spPr bwMode="auto">
          <a:xfrm>
            <a:off x="10789920" y="6057900"/>
            <a:ext cx="1402080" cy="80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4CAA4E-665D-43A4-B900-A849C2DFB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79" y="249974"/>
            <a:ext cx="6978469" cy="630972"/>
          </a:xfrm>
        </p:spPr>
        <p:txBody>
          <a:bodyPr rtlCol="0"/>
          <a:lstStyle/>
          <a:p>
            <a:pPr rtl="0"/>
            <a:r>
              <a:rPr lang="ru-RU" dirty="0" smtClean="0"/>
              <a:t>Партнеры и заказчики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E130815-DBFE-4A9B-9738-40A4F2E21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5579" y="880946"/>
            <a:ext cx="4793714" cy="1047600"/>
          </a:xfrm>
        </p:spPr>
        <p:txBody>
          <a:bodyPr rtlCol="0"/>
          <a:lstStyle/>
          <a:p>
            <a:r>
              <a:rPr lang="ru-RU" sz="1800" dirty="0"/>
              <a:t>Работы выполнены в качестве генерального подрядчика на объектах: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Группа компаний </a:t>
            </a:r>
            <a:r>
              <a:rPr lang="ru-RU" sz="1800" dirty="0" smtClean="0"/>
              <a:t>«ERG» - </a:t>
            </a:r>
            <a:r>
              <a:rPr lang="ru-RU" sz="1400" dirty="0" smtClean="0"/>
              <a:t>заключено и выполнено договоров на сумму более 600 млн. тенге.</a:t>
            </a:r>
            <a:endParaRPr lang="ru-RU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ТОО «</a:t>
            </a:r>
            <a:r>
              <a:rPr lang="ru-RU" sz="1800" dirty="0" err="1"/>
              <a:t>КазБитумСервис</a:t>
            </a:r>
            <a:r>
              <a:rPr lang="ru-RU" sz="1800" dirty="0" smtClean="0"/>
              <a:t>» -</a:t>
            </a:r>
            <a:r>
              <a:rPr lang="ru-RU" sz="1800" dirty="0"/>
              <a:t> </a:t>
            </a:r>
            <a:r>
              <a:rPr lang="ru-RU" sz="1400" dirty="0" smtClean="0"/>
              <a:t>заключено </a:t>
            </a:r>
            <a:r>
              <a:rPr lang="ru-RU" sz="1400" dirty="0"/>
              <a:t>и выполнено </a:t>
            </a:r>
            <a:r>
              <a:rPr lang="ru-RU" sz="1400" dirty="0" smtClean="0"/>
              <a:t>договоров </a:t>
            </a:r>
            <a:r>
              <a:rPr lang="ru-RU" sz="1400" dirty="0"/>
              <a:t>на сумму более</a:t>
            </a:r>
            <a:r>
              <a:rPr lang="ru-RU" sz="1400" dirty="0" smtClean="0"/>
              <a:t> 120 млн. тенге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ТОО «ПНх3» </a:t>
            </a:r>
            <a:r>
              <a:rPr lang="ru-RU" sz="1800" dirty="0"/>
              <a:t>- </a:t>
            </a:r>
            <a:r>
              <a:rPr lang="ru-RU" sz="1400" dirty="0"/>
              <a:t>заключено и выполнено </a:t>
            </a:r>
            <a:r>
              <a:rPr lang="ru-RU" sz="1400" dirty="0" smtClean="0"/>
              <a:t>договоров </a:t>
            </a:r>
            <a:r>
              <a:rPr lang="ru-RU" sz="1400" dirty="0"/>
              <a:t>на сумму </a:t>
            </a:r>
            <a:r>
              <a:rPr lang="ru-RU" sz="1400" dirty="0" smtClean="0"/>
              <a:t>более 50 млн. тенге</a:t>
            </a:r>
            <a:endParaRPr lang="ru-RU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ТОО «ПАВЛОДАРСКИЙ Трубопрокатный завод» - </a:t>
            </a:r>
            <a:r>
              <a:rPr lang="ru-RU" sz="1400" dirty="0"/>
              <a:t>заключено и выполнено </a:t>
            </a:r>
            <a:r>
              <a:rPr lang="ru-RU" sz="1400" dirty="0" smtClean="0"/>
              <a:t>договоров </a:t>
            </a:r>
            <a:r>
              <a:rPr lang="ru-RU" sz="1400" dirty="0"/>
              <a:t>на сумму более</a:t>
            </a:r>
            <a:r>
              <a:rPr lang="ru-RU" sz="1400" dirty="0" smtClean="0"/>
              <a:t> 50 млн. тенге</a:t>
            </a:r>
            <a:endParaRPr lang="ru-RU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 smtClean="0"/>
              <a:t>ТОО «Первая </a:t>
            </a:r>
            <a:r>
              <a:rPr lang="ru-RU" sz="1800" dirty="0"/>
              <a:t>метизная </a:t>
            </a:r>
            <a:r>
              <a:rPr lang="ru-RU" sz="1800" dirty="0" smtClean="0"/>
              <a:t>компания» - </a:t>
            </a:r>
            <a:r>
              <a:rPr lang="ru-RU" sz="1400" dirty="0"/>
              <a:t>заключено и выполнено </a:t>
            </a:r>
            <a:r>
              <a:rPr lang="ru-RU" sz="1400" dirty="0" smtClean="0"/>
              <a:t>договоров </a:t>
            </a:r>
            <a:r>
              <a:rPr lang="ru-RU" sz="1400" dirty="0"/>
              <a:t>на сумму более </a:t>
            </a:r>
            <a:r>
              <a:rPr lang="ru-RU" sz="1400" dirty="0" smtClean="0"/>
              <a:t>30 млн. тенге</a:t>
            </a:r>
            <a:endParaRPr lang="ru-RU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и другие крупные промышленные предприятия Павлодарской области</a:t>
            </a:r>
          </a:p>
          <a:p>
            <a:pPr rtl="0"/>
            <a:endParaRPr lang="ru-RU" noProof="1"/>
          </a:p>
        </p:txBody>
      </p:sp>
      <p:sp>
        <p:nvSpPr>
          <p:cNvPr id="6" name="Овал 5" descr="Логотип Backgdrop">
            <a:extLst>
              <a:ext uri="{FF2B5EF4-FFF2-40B4-BE49-F238E27FC236}">
                <a16:creationId xmlns="" xmlns:a16="http://schemas.microsoft.com/office/drawing/2014/main" id="{05B0670B-BF1F-4BCF-B83C-74D893BF46CC}"/>
              </a:ext>
            </a:extLst>
          </p:cNvPr>
          <p:cNvSpPr/>
          <p:nvPr/>
        </p:nvSpPr>
        <p:spPr>
          <a:xfrm>
            <a:off x="9618755" y="676469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5" name="Рисунок 4" descr="C:\Users\NOUT\AppData\Local\Microsoft\Windows\INetCache\Content.Word\Untitled_logo_1_free-fil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7" t="30133" r="10715" b="32628"/>
          <a:stretch>
            <a:fillRect/>
          </a:stretch>
        </p:blipFill>
        <p:spPr bwMode="auto">
          <a:xfrm>
            <a:off x="10789920" y="6057900"/>
            <a:ext cx="1402080" cy="80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1982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414" y="163525"/>
            <a:ext cx="3292862" cy="31428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178" y="3780265"/>
            <a:ext cx="3249719" cy="29104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0673" y="3780265"/>
            <a:ext cx="3775991" cy="29104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460" y="3780265"/>
            <a:ext cx="2886280" cy="29104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460" y="163525"/>
            <a:ext cx="2851750" cy="31428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785" y="163525"/>
            <a:ext cx="2818471" cy="31557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785" y="3780265"/>
            <a:ext cx="2818471" cy="291046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5707" y="163525"/>
            <a:ext cx="3631025" cy="315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2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Стетоскоп ">
            <a:extLst>
              <a:ext uri="{FF2B5EF4-FFF2-40B4-BE49-F238E27FC236}">
                <a16:creationId xmlns="" xmlns:a16="http://schemas.microsoft.com/office/drawing/2014/main" id="{70AAE794-2F38-416E-B928-BB5474A812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844" y="196033"/>
            <a:ext cx="3836020" cy="32366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93" y="3557238"/>
            <a:ext cx="4298816" cy="32744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94" y="196033"/>
            <a:ext cx="4298816" cy="32329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844" y="3557238"/>
            <a:ext cx="3836020" cy="32744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098" y="196033"/>
            <a:ext cx="3371673" cy="32329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100" y="3557237"/>
            <a:ext cx="3371672" cy="316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4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ru-RU" dirty="0"/>
              <a:t>Спасибо за внимание!</a:t>
            </a:r>
          </a:p>
        </p:txBody>
      </p:sp>
      <p:pic>
        <p:nvPicPr>
          <p:cNvPr id="4" name="Рисунок 3" descr="C:\Users\NOUT\AppData\Local\Microsoft\Windows\INetCache\Content.Word\Untitled_logo_1_free-fil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7" t="30133" r="10715" b="32628"/>
          <a:stretch>
            <a:fillRect/>
          </a:stretch>
        </p:blipFill>
        <p:spPr bwMode="auto">
          <a:xfrm>
            <a:off x="10789920" y="6057900"/>
            <a:ext cx="1402080" cy="80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478262_TF66835393" id="{65F58A1D-EB05-44CB-9085-FD2B20E62064}" vid="{D25AC99C-4738-49CA-8EF6-285053D22B2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B97A58-017B-407D-9B26-277921821F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FCFEE3-59F5-490C-AC74-047FF9F6A8FC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16c05727-aa75-4e4a-9b5f-8a80a1165891"/>
    <ds:schemaRef ds:uri="71af3243-3dd4-4a8d-8c0d-dd76da1f02a5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F6F9DDD-282A-43E9-BFE4-D33DFFFD07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корпоративной гамме цветов</Template>
  <TotalTime>0</TotalTime>
  <Words>211</Words>
  <Application>Microsoft Office PowerPoint</Application>
  <PresentationFormat>Широкоэкранный</PresentationFormat>
  <Paragraphs>33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Times New Roman</vt:lpstr>
      <vt:lpstr>Тема Office</vt:lpstr>
      <vt:lpstr>ТОО                              СТК «ЛИДЕР»</vt:lpstr>
      <vt:lpstr>Презентация PowerPoint</vt:lpstr>
      <vt:lpstr>Презентация PowerPoint</vt:lpstr>
      <vt:lpstr>Партнеры и заказчики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2026-06-01T10:05:26Z</dcterms:created>
  <dcterms:modified xsi:type="dcterms:W3CDTF">2026-06-01T11:42:08Z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